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7" r:id="rId10"/>
    <p:sldId id="263" r:id="rId11"/>
    <p:sldId id="264" r:id="rId12"/>
    <p:sldId id="265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0" y="-6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7ABA-5E6D-4B06-B5C8-B5318A3F988B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E697-0069-498F-8D74-25C484FC1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890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7ABA-5E6D-4B06-B5C8-B5318A3F988B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E697-0069-498F-8D74-25C484FC1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520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7ABA-5E6D-4B06-B5C8-B5318A3F988B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E697-0069-498F-8D74-25C484FC1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451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7ABA-5E6D-4B06-B5C8-B5318A3F988B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E697-0069-498F-8D74-25C484FC1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732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7ABA-5E6D-4B06-B5C8-B5318A3F988B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E697-0069-498F-8D74-25C484FC1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32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7ABA-5E6D-4B06-B5C8-B5318A3F988B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E697-0069-498F-8D74-25C484FC1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263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7ABA-5E6D-4B06-B5C8-B5318A3F988B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E697-0069-498F-8D74-25C484FC1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808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7ABA-5E6D-4B06-B5C8-B5318A3F988B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E697-0069-498F-8D74-25C484FC1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211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7ABA-5E6D-4B06-B5C8-B5318A3F988B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E697-0069-498F-8D74-25C484FC1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864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7ABA-5E6D-4B06-B5C8-B5318A3F988B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E697-0069-498F-8D74-25C484FC1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08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7ABA-5E6D-4B06-B5C8-B5318A3F988B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E697-0069-498F-8D74-25C484FC1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588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C7ABA-5E6D-4B06-B5C8-B5318A3F988B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6E697-0069-498F-8D74-25C484FC1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052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1648" y="188640"/>
            <a:ext cx="7772400" cy="1470025"/>
          </a:xfrm>
        </p:spPr>
        <p:txBody>
          <a:bodyPr/>
          <a:lstStyle/>
          <a:p>
            <a:r>
              <a:rPr lang="ru-RU" dirty="0" smtClean="0"/>
              <a:t>ЯК СТАТИ АВТОРИТЕТОМ ДЛЯ СВОЄЇ ДИТИНИ?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56792"/>
            <a:ext cx="7776864" cy="518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956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</a:t>
            </a:r>
            <a:r>
              <a:rPr lang="uk-UA" dirty="0" err="1" smtClean="0"/>
              <a:t>льберт</a:t>
            </a:r>
            <a:r>
              <a:rPr lang="uk-UA" dirty="0" smtClean="0"/>
              <a:t> Бандура 1963 рік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сформулював</a:t>
            </a:r>
            <a:r>
              <a:rPr lang="ru-RU" dirty="0" smtClean="0"/>
              <a:t> свою </a:t>
            </a:r>
            <a:r>
              <a:rPr lang="ru-RU" dirty="0" err="1" smtClean="0"/>
              <a:t>теорію</a:t>
            </a:r>
            <a:r>
              <a:rPr lang="ru-RU" dirty="0" smtClean="0"/>
              <a:t> </a:t>
            </a:r>
            <a:r>
              <a:rPr lang="ru-RU" dirty="0" err="1" smtClean="0"/>
              <a:t>соціального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. Суть </a:t>
            </a:r>
            <a:r>
              <a:rPr lang="ru-RU" dirty="0" err="1" smtClean="0"/>
              <a:t>її</a:t>
            </a:r>
            <a:r>
              <a:rPr lang="ru-RU" dirty="0" smtClean="0"/>
              <a:t>: ми </a:t>
            </a:r>
            <a:r>
              <a:rPr lang="ru-RU" dirty="0" err="1" smtClean="0"/>
              <a:t>вчимося</a:t>
            </a:r>
            <a:r>
              <a:rPr lang="ru-RU" dirty="0" smtClean="0"/>
              <a:t> </a:t>
            </a:r>
            <a:r>
              <a:rPr lang="ru-RU" dirty="0" err="1" smtClean="0"/>
              <a:t>жити</a:t>
            </a:r>
            <a:r>
              <a:rPr lang="ru-RU" dirty="0" smtClean="0"/>
              <a:t> й </a:t>
            </a:r>
            <a:r>
              <a:rPr lang="ru-RU" dirty="0" err="1" smtClean="0"/>
              <a:t>працювати</a:t>
            </a:r>
            <a:r>
              <a:rPr lang="ru-RU" dirty="0" smtClean="0"/>
              <a:t>, </a:t>
            </a:r>
            <a:r>
              <a:rPr lang="ru-RU" dirty="0" err="1" smtClean="0"/>
              <a:t>наслідуючи</a:t>
            </a:r>
            <a:r>
              <a:rPr lang="ru-RU" dirty="0" smtClean="0"/>
              <a:t> тих людей, </a:t>
            </a:r>
            <a:r>
              <a:rPr lang="ru-RU" dirty="0" err="1" smtClean="0"/>
              <a:t>які</a:t>
            </a:r>
            <a:r>
              <a:rPr lang="ru-RU" dirty="0" smtClean="0"/>
              <a:t> є для нас авторитетом.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036151"/>
            <a:ext cx="3264808" cy="378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59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8944" y="260648"/>
            <a:ext cx="79928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/>
              <a:t>Оскільки</a:t>
            </a:r>
            <a:r>
              <a:rPr lang="ru-RU" sz="3200" dirty="0" smtClean="0"/>
              <a:t>, </a:t>
            </a:r>
            <a:r>
              <a:rPr lang="ru-RU" sz="3200" dirty="0" err="1" smtClean="0"/>
              <a:t>якщо</a:t>
            </a:r>
            <a:r>
              <a:rPr lang="ru-RU" sz="3200" dirty="0" smtClean="0"/>
              <a:t> ми в </a:t>
            </a:r>
            <a:r>
              <a:rPr lang="ru-RU" sz="3200" dirty="0" err="1" smtClean="0"/>
              <a:t>дитини</a:t>
            </a:r>
            <a:r>
              <a:rPr lang="ru-RU" sz="3200" dirty="0" smtClean="0"/>
              <a:t> «в </a:t>
            </a:r>
            <a:r>
              <a:rPr lang="ru-RU" sz="3200" dirty="0" err="1" smtClean="0"/>
              <a:t>авторитеті</a:t>
            </a:r>
            <a:r>
              <a:rPr lang="ru-RU" sz="3200" dirty="0" smtClean="0"/>
              <a:t>», то </a:t>
            </a:r>
            <a:r>
              <a:rPr lang="ru-RU" sz="3200" dirty="0" err="1" smtClean="0"/>
              <a:t>наслідувати</a:t>
            </a:r>
            <a:r>
              <a:rPr lang="ru-RU" sz="3200" dirty="0" smtClean="0"/>
              <a:t> вона буде нас, а </a:t>
            </a:r>
            <a:r>
              <a:rPr lang="ru-RU" sz="3200" dirty="0" err="1" smtClean="0"/>
              <a:t>якщо</a:t>
            </a:r>
            <a:r>
              <a:rPr lang="ru-RU" sz="3200" dirty="0" smtClean="0"/>
              <a:t> в </a:t>
            </a:r>
            <a:r>
              <a:rPr lang="ru-RU" sz="3200" dirty="0" err="1" smtClean="0"/>
              <a:t>неї</a:t>
            </a:r>
            <a:r>
              <a:rPr lang="ru-RU" sz="3200" dirty="0" smtClean="0"/>
              <a:t> «в </a:t>
            </a:r>
            <a:r>
              <a:rPr lang="ru-RU" sz="3200" dirty="0" err="1" smtClean="0"/>
              <a:t>авторитеті</a:t>
            </a:r>
            <a:r>
              <a:rPr lang="ru-RU" sz="3200" dirty="0" smtClean="0"/>
              <a:t>» </a:t>
            </a:r>
            <a:r>
              <a:rPr lang="ru-RU" sz="3200" dirty="0" err="1" smtClean="0"/>
              <a:t>інші</a:t>
            </a:r>
            <a:r>
              <a:rPr lang="ru-RU" sz="3200" dirty="0" smtClean="0"/>
              <a:t> люди — то </a:t>
            </a:r>
            <a:r>
              <a:rPr lang="ru-RU" sz="3200" dirty="0" err="1" smtClean="0"/>
              <a:t>їх</a:t>
            </a:r>
            <a:r>
              <a:rPr lang="ru-RU" sz="3200" dirty="0" smtClean="0"/>
              <a:t>. І не факт, </a:t>
            </a:r>
            <a:r>
              <a:rPr lang="ru-RU" sz="3200" dirty="0" err="1" smtClean="0"/>
              <a:t>що</a:t>
            </a:r>
            <a:r>
              <a:rPr lang="ru-RU" sz="3200" dirty="0" smtClean="0"/>
              <a:t> </a:t>
            </a:r>
            <a:r>
              <a:rPr lang="ru-RU" sz="3200" dirty="0" err="1" smtClean="0"/>
              <a:t>ці</a:t>
            </a:r>
            <a:r>
              <a:rPr lang="ru-RU" sz="3200" dirty="0" smtClean="0"/>
              <a:t> «</a:t>
            </a:r>
            <a:r>
              <a:rPr lang="ru-RU" sz="3200" dirty="0" err="1" smtClean="0"/>
              <a:t>інші</a:t>
            </a:r>
            <a:r>
              <a:rPr lang="ru-RU" sz="3200" dirty="0" smtClean="0"/>
              <a:t> люди» </a:t>
            </a:r>
            <a:r>
              <a:rPr lang="ru-RU" sz="3200" dirty="0" err="1" smtClean="0"/>
              <a:t>будуть</a:t>
            </a:r>
            <a:r>
              <a:rPr lang="ru-RU" sz="3200" dirty="0" smtClean="0"/>
              <a:t> </a:t>
            </a:r>
            <a:r>
              <a:rPr lang="ru-RU" sz="3200" dirty="0" err="1" smtClean="0"/>
              <a:t>тими</a:t>
            </a:r>
            <a:r>
              <a:rPr lang="ru-RU" sz="3200" dirty="0" smtClean="0"/>
              <a:t>, кого </a:t>
            </a:r>
            <a:r>
              <a:rPr lang="ru-RU" sz="3200" dirty="0" err="1" smtClean="0"/>
              <a:t>варто</a:t>
            </a:r>
            <a:r>
              <a:rPr lang="ru-RU" sz="3200" dirty="0" smtClean="0"/>
              <a:t> </a:t>
            </a:r>
            <a:r>
              <a:rPr lang="ru-RU" sz="3200" dirty="0" err="1" smtClean="0"/>
              <a:t>було</a:t>
            </a:r>
            <a:r>
              <a:rPr lang="ru-RU" sz="3200" dirty="0" smtClean="0"/>
              <a:t> б </a:t>
            </a:r>
            <a:r>
              <a:rPr lang="ru-RU" sz="3200" dirty="0" err="1" smtClean="0"/>
              <a:t>наслідувати</a:t>
            </a:r>
            <a:r>
              <a:rPr lang="ru-RU" sz="3200" dirty="0" smtClean="0"/>
              <a:t> в </a:t>
            </a:r>
            <a:r>
              <a:rPr lang="ru-RU" sz="3200" dirty="0" err="1" smtClean="0"/>
              <a:t>цьому</a:t>
            </a:r>
            <a:r>
              <a:rPr lang="ru-RU" sz="3200" dirty="0" smtClean="0"/>
              <a:t> </a:t>
            </a:r>
            <a:r>
              <a:rPr lang="ru-RU" sz="3200" dirty="0" err="1" smtClean="0"/>
              <a:t>житті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068960"/>
            <a:ext cx="5796706" cy="347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936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7849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Для </a:t>
            </a:r>
            <a:r>
              <a:rPr lang="ru-RU" sz="2800" dirty="0" err="1" smtClean="0"/>
              <a:t>дітей</a:t>
            </a:r>
            <a:r>
              <a:rPr lang="ru-RU" sz="2800" dirty="0" smtClean="0"/>
              <a:t> батьки, як </a:t>
            </a:r>
            <a:r>
              <a:rPr lang="ru-RU" sz="2800" dirty="0" err="1" smtClean="0"/>
              <a:t>це</a:t>
            </a:r>
            <a:r>
              <a:rPr lang="ru-RU" sz="2800" dirty="0" smtClean="0"/>
              <a:t> не дивно, особливо в </a:t>
            </a:r>
            <a:r>
              <a:rPr lang="ru-RU" sz="2800" dirty="0" err="1" smtClean="0"/>
              <a:t>ранньому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віці</a:t>
            </a:r>
            <a:r>
              <a:rPr lang="ru-RU" sz="2800" dirty="0" smtClean="0"/>
              <a:t>, є </a:t>
            </a:r>
            <a:r>
              <a:rPr lang="ru-RU" sz="2800" dirty="0" err="1" smtClean="0"/>
              <a:t>майже</a:t>
            </a:r>
            <a:r>
              <a:rPr lang="ru-RU" sz="2800" dirty="0" smtClean="0"/>
              <a:t> богами. </a:t>
            </a:r>
            <a:r>
              <a:rPr lang="ru-RU" sz="2800" dirty="0" err="1" smtClean="0"/>
              <a:t>Всесильні</a:t>
            </a:r>
            <a:r>
              <a:rPr lang="ru-RU" sz="2800" dirty="0" smtClean="0"/>
              <a:t>, </a:t>
            </a:r>
            <a:r>
              <a:rPr lang="ru-RU" sz="2800" dirty="0" err="1" smtClean="0"/>
              <a:t>всезнаючі</a:t>
            </a:r>
            <a:r>
              <a:rPr lang="ru-RU" sz="2800" dirty="0" smtClean="0"/>
              <a:t>, а тому </a:t>
            </a:r>
            <a:r>
              <a:rPr lang="ru-RU" sz="2800" dirty="0" err="1" smtClean="0"/>
              <a:t>надзвичайно</a:t>
            </a:r>
            <a:r>
              <a:rPr lang="ru-RU" sz="2800" dirty="0" smtClean="0"/>
              <a:t> </a:t>
            </a:r>
            <a:r>
              <a:rPr lang="ru-RU" sz="2800" dirty="0" err="1" smtClean="0"/>
              <a:t>авторитетні</a:t>
            </a:r>
            <a:r>
              <a:rPr lang="ru-RU" sz="2800" dirty="0" smtClean="0"/>
              <a:t>. </a:t>
            </a:r>
            <a:r>
              <a:rPr lang="ru-RU" sz="2800" dirty="0" err="1" smtClean="0"/>
              <a:t>Дитина</a:t>
            </a:r>
            <a:r>
              <a:rPr lang="ru-RU" sz="2800" dirty="0" smtClean="0"/>
              <a:t> </a:t>
            </a:r>
            <a:r>
              <a:rPr lang="ru-RU" sz="2800" dirty="0" err="1" smtClean="0"/>
              <a:t>повністю</a:t>
            </a:r>
            <a:r>
              <a:rPr lang="ru-RU" sz="2800" dirty="0" smtClean="0"/>
              <a:t> </a:t>
            </a:r>
            <a:r>
              <a:rPr lang="ru-RU" sz="2800" dirty="0" err="1" smtClean="0"/>
              <a:t>наслідує</a:t>
            </a:r>
            <a:r>
              <a:rPr lang="ru-RU" sz="2800" dirty="0" smtClean="0"/>
              <a:t> </a:t>
            </a:r>
            <a:r>
              <a:rPr lang="ru-RU" sz="2800" dirty="0" err="1" smtClean="0"/>
              <a:t>їхні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приклади</a:t>
            </a:r>
            <a:r>
              <a:rPr lang="ru-RU" sz="2800" dirty="0" smtClean="0"/>
              <a:t> </a:t>
            </a:r>
            <a:r>
              <a:rPr lang="ru-RU" sz="2800" dirty="0" err="1" smtClean="0"/>
              <a:t>поводження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манери</a:t>
            </a:r>
            <a:r>
              <a:rPr lang="ru-RU" sz="2800" dirty="0" smtClean="0"/>
              <a:t> </a:t>
            </a:r>
            <a:r>
              <a:rPr lang="ru-RU" sz="2800" dirty="0" err="1" smtClean="0"/>
              <a:t>вираження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настроїв</a:t>
            </a:r>
            <a:r>
              <a:rPr lang="ru-RU" sz="2800" dirty="0" smtClean="0"/>
              <a:t>. Батьки </a:t>
            </a:r>
            <a:r>
              <a:rPr lang="ru-RU" sz="2800" dirty="0" err="1" smtClean="0"/>
              <a:t>розглядаються</a:t>
            </a:r>
            <a:r>
              <a:rPr lang="ru-RU" sz="2800" dirty="0" smtClean="0"/>
              <a:t> як абсолютно права сила. </a:t>
            </a:r>
            <a:r>
              <a:rPr lang="ru-RU" sz="2800" dirty="0" err="1" smtClean="0"/>
              <a:t>Чому</a:t>
            </a:r>
            <a:r>
              <a:rPr lang="ru-RU" sz="2800" dirty="0" smtClean="0"/>
              <a:t>? Коли </a:t>
            </a:r>
            <a:r>
              <a:rPr lang="ru-RU" sz="2800" dirty="0" err="1" smtClean="0"/>
              <a:t>маля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прийшло</a:t>
            </a:r>
            <a:r>
              <a:rPr lang="ru-RU" sz="2800" dirty="0" smtClean="0"/>
              <a:t> у </a:t>
            </a:r>
            <a:r>
              <a:rPr lang="ru-RU" sz="2800" dirty="0" err="1" smtClean="0"/>
              <a:t>світ</a:t>
            </a:r>
            <a:r>
              <a:rPr lang="ru-RU" sz="2800" dirty="0" smtClean="0"/>
              <a:t>, </a:t>
            </a:r>
            <a:r>
              <a:rPr lang="ru-RU" sz="2800" dirty="0" err="1" smtClean="0"/>
              <a:t>його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батько</a:t>
            </a:r>
            <a:r>
              <a:rPr lang="ru-RU" sz="2800" dirty="0" smtClean="0"/>
              <a:t> </a:t>
            </a:r>
            <a:r>
              <a:rPr lang="ru-RU" sz="2800" dirty="0" err="1" smtClean="0"/>
              <a:t>вже</a:t>
            </a:r>
            <a:r>
              <a:rPr lang="ru-RU" sz="2800" dirty="0" smtClean="0"/>
              <a:t> </a:t>
            </a:r>
            <a:r>
              <a:rPr lang="ru-RU" sz="2800" dirty="0" err="1" smtClean="0"/>
              <a:t>був</a:t>
            </a:r>
            <a:r>
              <a:rPr lang="ru-RU" sz="2800" dirty="0" smtClean="0"/>
              <a:t> тут. І </a:t>
            </a:r>
            <a:r>
              <a:rPr lang="ru-RU" sz="2800" dirty="0" err="1" smtClean="0"/>
              <a:t>мати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була</a:t>
            </a:r>
            <a:r>
              <a:rPr lang="ru-RU" sz="2800" dirty="0" smtClean="0"/>
              <a:t>. </a:t>
            </a:r>
            <a:r>
              <a:rPr lang="ru-RU" sz="2800" dirty="0" err="1" smtClean="0"/>
              <a:t>Оскільки</a:t>
            </a:r>
            <a:r>
              <a:rPr lang="ru-RU" sz="2800" dirty="0" smtClean="0"/>
              <a:t> вони </a:t>
            </a:r>
            <a:r>
              <a:rPr lang="ru-RU" sz="2800" dirty="0" err="1" smtClean="0"/>
              <a:t>існують</a:t>
            </a:r>
            <a:r>
              <a:rPr lang="ru-RU" sz="2800" dirty="0" smtClean="0"/>
              <a:t>, </a:t>
            </a:r>
            <a:r>
              <a:rPr lang="ru-RU" sz="2800" dirty="0" err="1" smtClean="0"/>
              <a:t>виходить</a:t>
            </a:r>
            <a:r>
              <a:rPr lang="ru-RU" sz="2800" dirty="0" smtClean="0"/>
              <a:t>, </a:t>
            </a:r>
            <a:r>
              <a:rPr lang="ru-RU" sz="2800" dirty="0" err="1" smtClean="0"/>
              <a:t>змогли</a:t>
            </a:r>
            <a:r>
              <a:rPr lang="ru-RU" sz="2800" dirty="0" smtClean="0"/>
              <a:t> </a:t>
            </a:r>
            <a:r>
              <a:rPr lang="ru-RU" sz="2800" dirty="0" err="1" smtClean="0"/>
              <a:t>якимось</a:t>
            </a:r>
            <a:r>
              <a:rPr lang="ru-RU" sz="2800" dirty="0" smtClean="0"/>
              <a:t> образом </a:t>
            </a:r>
            <a:r>
              <a:rPr lang="ru-RU" sz="2800" dirty="0" err="1" smtClean="0"/>
              <a:t>вижити</a:t>
            </a:r>
            <a:r>
              <a:rPr lang="ru-RU" sz="2800" dirty="0" smtClean="0"/>
              <a:t>. </a:t>
            </a:r>
            <a:r>
              <a:rPr lang="ru-RU" sz="2800" dirty="0" err="1" smtClean="0"/>
              <a:t>Отже</a:t>
            </a:r>
            <a:r>
              <a:rPr lang="ru-RU" sz="2800" dirty="0" smtClean="0"/>
              <a:t>, </a:t>
            </a:r>
            <a:r>
              <a:rPr lang="ru-RU" sz="2800" dirty="0" err="1" smtClean="0"/>
              <a:t>наслідуючи</a:t>
            </a:r>
            <a:r>
              <a:rPr lang="ru-RU" sz="2800" dirty="0" smtClean="0"/>
              <a:t> </a:t>
            </a:r>
            <a:r>
              <a:rPr lang="ru-RU" sz="2800" dirty="0" err="1" smtClean="0"/>
              <a:t>їх</a:t>
            </a:r>
            <a:r>
              <a:rPr lang="ru-RU" sz="2800" dirty="0" smtClean="0"/>
              <a:t>, </a:t>
            </a:r>
            <a:r>
              <a:rPr lang="ru-RU" sz="2800" dirty="0" err="1" smtClean="0"/>
              <a:t>дитина</a:t>
            </a:r>
            <a:r>
              <a:rPr lang="ru-RU" sz="2800" dirty="0" smtClean="0"/>
              <a:t> </a:t>
            </a:r>
            <a:r>
              <a:rPr lang="ru-RU" sz="2800" dirty="0" err="1" smtClean="0"/>
              <a:t>одержує</a:t>
            </a:r>
            <a:r>
              <a:rPr lang="ru-RU" sz="2800" dirty="0" smtClean="0"/>
              <a:t> </a:t>
            </a:r>
            <a:r>
              <a:rPr lang="ru-RU" sz="2800" dirty="0" err="1" smtClean="0"/>
              <a:t>певні</a:t>
            </a:r>
            <a:r>
              <a:rPr lang="ru-RU" sz="2800" dirty="0" smtClean="0"/>
              <a:t> </a:t>
            </a:r>
            <a:r>
              <a:rPr lang="ru-RU" sz="2800" dirty="0" err="1" smtClean="0"/>
              <a:t>гарантії</a:t>
            </a:r>
            <a:r>
              <a:rPr lang="ru-RU" sz="2800" dirty="0" smtClean="0"/>
              <a:t> на </a:t>
            </a:r>
            <a:r>
              <a:rPr lang="ru-RU" sz="2800" dirty="0" err="1" smtClean="0"/>
              <a:t>виживання</a:t>
            </a:r>
            <a:r>
              <a:rPr lang="ru-RU" sz="2800" dirty="0" smtClean="0"/>
              <a:t>. 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627" y="4182281"/>
            <a:ext cx="4062365" cy="27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984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Перше правило: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Дитина</a:t>
            </a:r>
            <a:r>
              <a:rPr lang="ru-RU" dirty="0" smtClean="0"/>
              <a:t> повинна знати й </a:t>
            </a:r>
            <a:r>
              <a:rPr lang="ru-RU" dirty="0" err="1" smtClean="0"/>
              <a:t>відчувати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любите».</a:t>
            </a:r>
          </a:p>
          <a:p>
            <a:r>
              <a:rPr lang="ru-RU" dirty="0" smtClean="0"/>
              <a:t>«Вам </a:t>
            </a:r>
            <a:r>
              <a:rPr lang="ru-RU" dirty="0" err="1" smtClean="0"/>
              <a:t>може</a:t>
            </a:r>
            <a:r>
              <a:rPr lang="ru-RU" dirty="0" smtClean="0"/>
              <a:t> не </a:t>
            </a:r>
            <a:r>
              <a:rPr lang="ru-RU" dirty="0" err="1" smtClean="0"/>
              <a:t>подобатися</a:t>
            </a:r>
            <a:r>
              <a:rPr lang="ru-RU" dirty="0" smtClean="0"/>
              <a:t> ось те і ось </a:t>
            </a:r>
            <a:r>
              <a:rPr lang="ru-RU" dirty="0" err="1" smtClean="0"/>
              <a:t>це</a:t>
            </a:r>
            <a:r>
              <a:rPr lang="ru-RU" dirty="0" smtClean="0"/>
              <a:t>. Ви можете </a:t>
            </a:r>
            <a:r>
              <a:rPr lang="ru-RU" dirty="0" err="1" smtClean="0"/>
              <a:t>щось</a:t>
            </a:r>
            <a:r>
              <a:rPr lang="ru-RU" dirty="0" smtClean="0"/>
              <a:t> </a:t>
            </a:r>
            <a:r>
              <a:rPr lang="ru-RU" dirty="0" err="1" smtClean="0"/>
              <a:t>думати</a:t>
            </a:r>
            <a:r>
              <a:rPr lang="ru-RU" dirty="0" smtClean="0"/>
              <a:t>. Ви </a:t>
            </a:r>
            <a:r>
              <a:rPr lang="ru-RU" dirty="0" err="1" smtClean="0"/>
              <a:t>навіть</a:t>
            </a:r>
            <a:r>
              <a:rPr lang="ru-RU" dirty="0" smtClean="0"/>
              <a:t> можете </a:t>
            </a:r>
            <a:r>
              <a:rPr lang="ru-RU" dirty="0" err="1" smtClean="0"/>
              <a:t>сказати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вам </a:t>
            </a:r>
            <a:r>
              <a:rPr lang="ru-RU" dirty="0" err="1" smtClean="0"/>
              <a:t>здається</a:t>
            </a:r>
            <a:r>
              <a:rPr lang="ru-RU" dirty="0" smtClean="0"/>
              <a:t> </a:t>
            </a:r>
            <a:r>
              <a:rPr lang="ru-RU" dirty="0" err="1" smtClean="0"/>
              <a:t>необхідним</a:t>
            </a:r>
            <a:r>
              <a:rPr lang="ru-RU" dirty="0" smtClean="0"/>
              <a:t>. Але </a:t>
            </a:r>
            <a:r>
              <a:rPr lang="ru-RU" dirty="0" err="1" smtClean="0"/>
              <a:t>ображати</a:t>
            </a:r>
            <a:r>
              <a:rPr lang="ru-RU" dirty="0" smtClean="0"/>
              <a:t> </a:t>
            </a:r>
            <a:r>
              <a:rPr lang="ru-RU" dirty="0" err="1" smtClean="0"/>
              <a:t>моєї</a:t>
            </a:r>
            <a:r>
              <a:rPr lang="ru-RU" dirty="0" smtClean="0"/>
              <a:t> </a:t>
            </a:r>
            <a:r>
              <a:rPr lang="ru-RU" dirty="0" err="1" smtClean="0"/>
              <a:t>дитини</a:t>
            </a:r>
            <a:r>
              <a:rPr lang="ru-RU" dirty="0" smtClean="0"/>
              <a:t> я вам не дозволю, </a:t>
            </a:r>
            <a:r>
              <a:rPr lang="ru-RU" dirty="0" err="1" smtClean="0"/>
              <a:t>вибачте</a:t>
            </a:r>
            <a:r>
              <a:rPr lang="ru-RU" dirty="0" smtClean="0"/>
              <a:t>». </a:t>
            </a:r>
          </a:p>
          <a:p>
            <a:r>
              <a:rPr lang="ru-RU" dirty="0" err="1" smtClean="0"/>
              <a:t>Любов</a:t>
            </a:r>
            <a:r>
              <a:rPr lang="ru-RU" dirty="0" smtClean="0"/>
              <a:t> не </a:t>
            </a:r>
            <a:r>
              <a:rPr lang="ru-RU" dirty="0" err="1" smtClean="0"/>
              <a:t>продається</a:t>
            </a:r>
            <a:r>
              <a:rPr lang="ru-RU" dirty="0" smtClean="0"/>
              <a:t> й не </a:t>
            </a:r>
            <a:r>
              <a:rPr lang="ru-RU" dirty="0" err="1" smtClean="0"/>
              <a:t>купується</a:t>
            </a:r>
            <a:r>
              <a:rPr lang="ru-RU" dirty="0" smtClean="0"/>
              <a:t>, а </a:t>
            </a:r>
            <a:r>
              <a:rPr lang="ru-RU" dirty="0" err="1" smtClean="0"/>
              <a:t>дитина</a:t>
            </a:r>
            <a:r>
              <a:rPr lang="ru-RU" dirty="0" smtClean="0"/>
              <a:t> </a:t>
            </a:r>
            <a:r>
              <a:rPr lang="ru-RU" dirty="0" err="1" smtClean="0"/>
              <a:t>занадто</a:t>
            </a:r>
            <a:r>
              <a:rPr lang="ru-RU" dirty="0" smtClean="0"/>
              <a:t> </a:t>
            </a:r>
            <a:r>
              <a:rPr lang="ru-RU" dirty="0" err="1" smtClean="0"/>
              <a:t>розумна</a:t>
            </a:r>
            <a:r>
              <a:rPr lang="ru-RU" dirty="0" smtClean="0"/>
              <a:t>, </a:t>
            </a:r>
            <a:r>
              <a:rPr lang="ru-RU" dirty="0" err="1" smtClean="0"/>
              <a:t>щоб</a:t>
            </a:r>
            <a:r>
              <a:rPr lang="ru-RU" dirty="0" smtClean="0"/>
              <a:t> не </a:t>
            </a:r>
            <a:r>
              <a:rPr lang="ru-RU" dirty="0" err="1" smtClean="0"/>
              <a:t>зрозуміти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купують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0880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 дитиною необхідно бути чесним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4" y="893058"/>
            <a:ext cx="8964488" cy="5964942"/>
          </a:xfrm>
        </p:spPr>
      </p:pic>
    </p:spTree>
    <p:extLst>
      <p:ext uri="{BB962C8B-B14F-4D97-AF65-F5344CB8AC3E}">
        <p14:creationId xmlns:p14="http://schemas.microsoft.com/office/powerpoint/2010/main" val="3454034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Друге правило: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«З </a:t>
            </a:r>
            <a:r>
              <a:rPr lang="ru-RU" dirty="0" err="1" smtClean="0"/>
              <a:t>дитиною</a:t>
            </a:r>
            <a:r>
              <a:rPr lang="ru-RU" dirty="0" smtClean="0"/>
              <a:t> </a:t>
            </a:r>
            <a:r>
              <a:rPr lang="ru-RU" dirty="0" err="1" smtClean="0"/>
              <a:t>потрібно</a:t>
            </a:r>
            <a:r>
              <a:rPr lang="ru-RU" dirty="0" smtClean="0"/>
              <a:t> бути </a:t>
            </a:r>
            <a:r>
              <a:rPr lang="ru-RU" dirty="0" err="1" smtClean="0"/>
              <a:t>чесним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У </a:t>
            </a:r>
            <a:r>
              <a:rPr lang="ru-RU" dirty="0" err="1" smtClean="0"/>
              <a:t>дітей</a:t>
            </a:r>
            <a:r>
              <a:rPr lang="ru-RU" dirty="0" smtClean="0"/>
              <a:t> </a:t>
            </a:r>
            <a:r>
              <a:rPr lang="ru-RU" dirty="0" err="1" smtClean="0"/>
              <a:t>відбувається</a:t>
            </a:r>
            <a:r>
              <a:rPr lang="ru-RU" dirty="0" smtClean="0"/>
              <a:t> </a:t>
            </a:r>
            <a:r>
              <a:rPr lang="ru-RU" dirty="0" err="1" smtClean="0"/>
              <a:t>розщеплення</a:t>
            </a:r>
            <a:r>
              <a:rPr lang="ru-RU" dirty="0" smtClean="0"/>
              <a:t> </a:t>
            </a:r>
            <a:r>
              <a:rPr lang="ru-RU" dirty="0" err="1" smtClean="0"/>
              <a:t>сприйняття</a:t>
            </a:r>
            <a:r>
              <a:rPr lang="ru-RU" dirty="0" smtClean="0"/>
              <a:t>,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дезінтеграція</a:t>
            </a:r>
            <a:r>
              <a:rPr lang="ru-RU" dirty="0" smtClean="0"/>
              <a:t>. Вони </a:t>
            </a:r>
            <a:r>
              <a:rPr lang="ru-RU" dirty="0" err="1" smtClean="0"/>
              <a:t>починають</a:t>
            </a:r>
            <a:r>
              <a:rPr lang="ru-RU" dirty="0" smtClean="0"/>
              <a:t> </a:t>
            </a:r>
            <a:r>
              <a:rPr lang="ru-RU" dirty="0" err="1" smtClean="0"/>
              <a:t>відчувати</a:t>
            </a:r>
            <a:r>
              <a:rPr lang="ru-RU" dirty="0" smtClean="0"/>
              <a:t> </a:t>
            </a:r>
            <a:r>
              <a:rPr lang="ru-RU" dirty="0" err="1" smtClean="0"/>
              <a:t>зніяковіння</a:t>
            </a:r>
            <a:r>
              <a:rPr lang="ru-RU" dirty="0" smtClean="0"/>
              <a:t> перед </a:t>
            </a:r>
            <a:r>
              <a:rPr lang="ru-RU" dirty="0" err="1" smtClean="0"/>
              <a:t>своїми</a:t>
            </a:r>
            <a:r>
              <a:rPr lang="ru-RU" dirty="0" smtClean="0"/>
              <a:t> батьками. Тому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останні</a:t>
            </a:r>
            <a:r>
              <a:rPr lang="ru-RU" dirty="0" smtClean="0"/>
              <a:t> </a:t>
            </a:r>
            <a:r>
              <a:rPr lang="ru-RU" dirty="0" err="1" smtClean="0"/>
              <a:t>говорять</a:t>
            </a:r>
            <a:r>
              <a:rPr lang="ru-RU" dirty="0" smtClean="0"/>
              <a:t> </a:t>
            </a:r>
            <a:r>
              <a:rPr lang="ru-RU" dirty="0" err="1" smtClean="0"/>
              <a:t>одне</a:t>
            </a:r>
            <a:r>
              <a:rPr lang="ru-RU" dirty="0" smtClean="0"/>
              <a:t>, а </a:t>
            </a:r>
            <a:r>
              <a:rPr lang="ru-RU" dirty="0" err="1" smtClean="0"/>
              <a:t>роблять</a:t>
            </a:r>
            <a:r>
              <a:rPr lang="ru-RU" dirty="0" smtClean="0"/>
              <a:t> </a:t>
            </a:r>
            <a:r>
              <a:rPr lang="ru-RU" dirty="0" err="1" smtClean="0"/>
              <a:t>зовсім</a:t>
            </a:r>
            <a:r>
              <a:rPr lang="ru-RU" dirty="0" smtClean="0"/>
              <a:t> </a:t>
            </a:r>
            <a:r>
              <a:rPr lang="ru-RU" dirty="0" err="1" smtClean="0"/>
              <a:t>інше</a:t>
            </a:r>
            <a:r>
              <a:rPr lang="ru-RU" dirty="0" smtClean="0"/>
              <a:t>. Але приклад для </a:t>
            </a:r>
            <a:r>
              <a:rPr lang="ru-RU" dirty="0" err="1" smtClean="0"/>
              <a:t>наслідування</a:t>
            </a:r>
            <a:r>
              <a:rPr lang="ru-RU" dirty="0" smtClean="0"/>
              <a:t>, </a:t>
            </a:r>
            <a:r>
              <a:rPr lang="ru-RU" dirty="0" err="1" smtClean="0"/>
              <a:t>однак</a:t>
            </a:r>
            <a:r>
              <a:rPr lang="ru-RU" dirty="0" smtClean="0"/>
              <a:t>, є й </a:t>
            </a:r>
            <a:r>
              <a:rPr lang="ru-RU" dirty="0" err="1" smtClean="0"/>
              <a:t>діти</a:t>
            </a:r>
            <a:r>
              <a:rPr lang="ru-RU" dirty="0" smtClean="0"/>
              <a:t> </a:t>
            </a:r>
            <a:r>
              <a:rPr lang="ru-RU" dirty="0" err="1" smtClean="0"/>
              <a:t>починають</a:t>
            </a:r>
            <a:r>
              <a:rPr lang="ru-RU" dirty="0" smtClean="0"/>
              <a:t> </a:t>
            </a:r>
            <a:r>
              <a:rPr lang="ru-RU" dirty="0" err="1" smtClean="0"/>
              <a:t>теж</a:t>
            </a:r>
            <a:r>
              <a:rPr lang="ru-RU" dirty="0" smtClean="0"/>
              <a:t> </a:t>
            </a:r>
            <a:r>
              <a:rPr lang="ru-RU" dirty="0" err="1" smtClean="0"/>
              <a:t>говорити</a:t>
            </a:r>
            <a:r>
              <a:rPr lang="ru-RU" dirty="0" smtClean="0"/>
              <a:t> </a:t>
            </a:r>
            <a:r>
              <a:rPr lang="ru-RU" dirty="0" err="1" smtClean="0"/>
              <a:t>одне</a:t>
            </a:r>
            <a:r>
              <a:rPr lang="ru-RU" dirty="0" smtClean="0"/>
              <a:t>, а </a:t>
            </a:r>
            <a:r>
              <a:rPr lang="ru-RU" dirty="0" err="1" smtClean="0"/>
              <a:t>робити</a:t>
            </a:r>
            <a:r>
              <a:rPr lang="ru-RU" dirty="0" smtClean="0"/>
              <a:t> </a:t>
            </a:r>
            <a:r>
              <a:rPr lang="ru-RU" dirty="0" err="1" smtClean="0"/>
              <a:t>інше</a:t>
            </a:r>
            <a:r>
              <a:rPr lang="ru-RU" dirty="0" smtClean="0"/>
              <a:t>. </a:t>
            </a:r>
            <a:r>
              <a:rPr lang="ru-RU" dirty="0" err="1" smtClean="0"/>
              <a:t>Потім</a:t>
            </a:r>
            <a:r>
              <a:rPr lang="ru-RU" dirty="0" smtClean="0"/>
              <a:t> вони </a:t>
            </a:r>
            <a:r>
              <a:rPr lang="ru-RU" dirty="0" err="1" smtClean="0"/>
              <a:t>витісняють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розщеплення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У </a:t>
            </a:r>
            <a:r>
              <a:rPr lang="ru-RU" dirty="0" err="1" smtClean="0"/>
              <a:t>результаті</a:t>
            </a:r>
            <a:r>
              <a:rPr lang="ru-RU" dirty="0" smtClean="0"/>
              <a:t> </a:t>
            </a:r>
            <a:r>
              <a:rPr lang="ru-RU" dirty="0" err="1" smtClean="0"/>
              <a:t>формується</a:t>
            </a:r>
            <a:r>
              <a:rPr lang="ru-RU" dirty="0" smtClean="0"/>
              <a:t> </a:t>
            </a:r>
            <a:r>
              <a:rPr lang="ru-RU" dirty="0" err="1" smtClean="0"/>
              <a:t>соціальний</a:t>
            </a:r>
            <a:r>
              <a:rPr lang="ru-RU" dirty="0" smtClean="0"/>
              <a:t> тип </a:t>
            </a:r>
            <a:r>
              <a:rPr lang="ru-RU" dirty="0" err="1" smtClean="0"/>
              <a:t>людини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прагне</a:t>
            </a:r>
            <a:r>
              <a:rPr lang="ru-RU" dirty="0" smtClean="0"/>
              <a:t> одного, </a:t>
            </a:r>
            <a:r>
              <a:rPr lang="ru-RU" dirty="0" err="1" smtClean="0"/>
              <a:t>думає</a:t>
            </a:r>
            <a:r>
              <a:rPr lang="ru-RU" dirty="0" smtClean="0"/>
              <a:t> про </a:t>
            </a:r>
            <a:r>
              <a:rPr lang="ru-RU" dirty="0" err="1" smtClean="0"/>
              <a:t>інше</a:t>
            </a:r>
            <a:r>
              <a:rPr lang="ru-RU" dirty="0" smtClean="0"/>
              <a:t>, а </a:t>
            </a:r>
            <a:r>
              <a:rPr lang="ru-RU" dirty="0" err="1" smtClean="0"/>
              <a:t>діє</a:t>
            </a:r>
            <a:r>
              <a:rPr lang="ru-RU" dirty="0" smtClean="0"/>
              <a:t> </a:t>
            </a:r>
            <a:r>
              <a:rPr lang="ru-RU" dirty="0" err="1" smtClean="0"/>
              <a:t>всупереч</a:t>
            </a:r>
            <a:r>
              <a:rPr lang="ru-RU" dirty="0" smtClean="0"/>
              <a:t> і </a:t>
            </a:r>
            <a:r>
              <a:rPr lang="ru-RU" dirty="0" err="1" smtClean="0"/>
              <a:t>першому</a:t>
            </a:r>
            <a:r>
              <a:rPr lang="ru-RU" dirty="0" smtClean="0"/>
              <a:t>, і другому.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3035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88641"/>
            <a:ext cx="849694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Проблема </a:t>
            </a:r>
            <a:r>
              <a:rPr lang="ru-RU" sz="2800" dirty="0" err="1" smtClean="0"/>
              <a:t>полягає</a:t>
            </a:r>
            <a:r>
              <a:rPr lang="ru-RU" sz="2800" dirty="0" smtClean="0"/>
              <a:t> в тому,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обманювати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дитину</a:t>
            </a:r>
            <a:r>
              <a:rPr lang="ru-RU" sz="2800" dirty="0" smtClean="0"/>
              <a:t> </a:t>
            </a:r>
            <a:r>
              <a:rPr lang="ru-RU" sz="2800" dirty="0" err="1" smtClean="0"/>
              <a:t>найчастіше</a:t>
            </a:r>
            <a:r>
              <a:rPr lang="ru-RU" sz="2800" dirty="0" smtClean="0"/>
              <a:t> </a:t>
            </a:r>
            <a:r>
              <a:rPr lang="ru-RU" sz="2800" dirty="0" err="1" smtClean="0"/>
              <a:t>набагато</a:t>
            </a:r>
            <a:r>
              <a:rPr lang="ru-RU" sz="2800" dirty="0" smtClean="0"/>
              <a:t> </a:t>
            </a:r>
            <a:r>
              <a:rPr lang="ru-RU" sz="2800" dirty="0" err="1" smtClean="0"/>
              <a:t>легше</a:t>
            </a:r>
            <a:r>
              <a:rPr lang="ru-RU" sz="2800" dirty="0" smtClean="0"/>
              <a:t>, </a:t>
            </a:r>
            <a:r>
              <a:rPr lang="ru-RU" sz="2800" dirty="0" err="1" smtClean="0"/>
              <a:t>ніж</a:t>
            </a:r>
            <a:r>
              <a:rPr lang="ru-RU" sz="2800" dirty="0" smtClean="0"/>
              <a:t> </a:t>
            </a:r>
            <a:r>
              <a:rPr lang="ru-RU" sz="2800" dirty="0" err="1" smtClean="0"/>
              <a:t>говорити</a:t>
            </a:r>
            <a:r>
              <a:rPr lang="ru-RU" sz="2800" dirty="0" smtClean="0"/>
              <a:t> </a:t>
            </a:r>
            <a:r>
              <a:rPr lang="ru-RU" sz="2800" dirty="0" err="1" smtClean="0"/>
              <a:t>їй</a:t>
            </a:r>
            <a:r>
              <a:rPr lang="ru-RU" sz="2800" dirty="0" smtClean="0"/>
              <a:t> правду. А </a:t>
            </a:r>
            <a:r>
              <a:rPr lang="ru-RU" sz="2800" dirty="0" err="1" smtClean="0"/>
              <a:t>недоговорювати</a:t>
            </a:r>
            <a:r>
              <a:rPr lang="ru-RU" sz="2800" dirty="0" smtClean="0"/>
              <a:t>, як правило, </a:t>
            </a:r>
            <a:r>
              <a:rPr lang="ru-RU" sz="2800" dirty="0" err="1" smtClean="0"/>
              <a:t>легше</a:t>
            </a:r>
            <a:r>
              <a:rPr lang="ru-RU" sz="2800" dirty="0" smtClean="0"/>
              <a:t> за все. І ми — батьки — </a:t>
            </a:r>
            <a:r>
              <a:rPr lang="ru-RU" sz="2800" dirty="0" err="1" smtClean="0"/>
              <a:t>цим</a:t>
            </a:r>
            <a:r>
              <a:rPr lang="ru-RU" sz="2800" dirty="0" smtClean="0"/>
              <a:t> </a:t>
            </a:r>
            <a:r>
              <a:rPr lang="ru-RU" sz="2800" dirty="0" err="1" smtClean="0"/>
              <a:t>користуємося</a:t>
            </a:r>
            <a:r>
              <a:rPr lang="ru-RU" sz="2800" dirty="0" smtClean="0"/>
              <a:t> без </a:t>
            </a:r>
            <a:r>
              <a:rPr lang="ru-RU" sz="2800" dirty="0" err="1" smtClean="0"/>
              <a:t>найменшого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докору</a:t>
            </a:r>
            <a:r>
              <a:rPr lang="ru-RU" sz="2800" dirty="0" smtClean="0"/>
              <a:t> </a:t>
            </a:r>
            <a:r>
              <a:rPr lang="ru-RU" sz="2800" dirty="0" err="1" smtClean="0"/>
              <a:t>сумління</a:t>
            </a:r>
            <a:r>
              <a:rPr lang="ru-RU" sz="2800" dirty="0" smtClean="0"/>
              <a:t>. Але рано </a:t>
            </a:r>
            <a:r>
              <a:rPr lang="ru-RU" sz="2800" dirty="0" err="1" smtClean="0"/>
              <a:t>чи</a:t>
            </a:r>
            <a:r>
              <a:rPr lang="ru-RU" sz="2800" dirty="0" smtClean="0"/>
              <a:t> </a:t>
            </a:r>
            <a:r>
              <a:rPr lang="ru-RU" sz="2800" dirty="0" err="1" smtClean="0"/>
              <a:t>пізно</a:t>
            </a:r>
            <a:r>
              <a:rPr lang="ru-RU" sz="2800" dirty="0" smtClean="0"/>
              <a:t> </a:t>
            </a:r>
            <a:r>
              <a:rPr lang="ru-RU" sz="2800" dirty="0" err="1" smtClean="0"/>
              <a:t>дитина</a:t>
            </a:r>
            <a:r>
              <a:rPr lang="ru-RU" sz="2800" dirty="0" smtClean="0"/>
              <a:t> </a:t>
            </a:r>
            <a:r>
              <a:rPr lang="ru-RU" sz="2800" dirty="0" err="1" smtClean="0"/>
              <a:t>дізнається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ми </a:t>
            </a:r>
            <a:r>
              <a:rPr lang="ru-RU" sz="2800" dirty="0" err="1" smtClean="0"/>
              <a:t>її</a:t>
            </a:r>
            <a:r>
              <a:rPr lang="ru-RU" sz="2800" dirty="0" smtClean="0"/>
              <a:t> </a:t>
            </a:r>
            <a:r>
              <a:rPr lang="ru-RU" sz="2800" dirty="0" err="1" smtClean="0"/>
              <a:t>обманювали</a:t>
            </a:r>
            <a:r>
              <a:rPr lang="ru-RU" sz="2800" dirty="0" smtClean="0"/>
              <a:t> в </a:t>
            </a:r>
            <a:r>
              <a:rPr lang="ru-RU" sz="2800" dirty="0" err="1" smtClean="0"/>
              <a:t>сотні</a:t>
            </a:r>
            <a:r>
              <a:rPr lang="ru-RU" sz="2800" dirty="0" smtClean="0"/>
              <a:t> </a:t>
            </a:r>
            <a:r>
              <a:rPr lang="ru-RU" sz="2800" dirty="0" err="1" smtClean="0"/>
              <a:t>найрізноманітніших</a:t>
            </a:r>
            <a:r>
              <a:rPr lang="ru-RU" sz="2800" dirty="0" smtClean="0"/>
              <a:t> </a:t>
            </a:r>
            <a:r>
              <a:rPr lang="ru-RU" sz="2800" dirty="0" err="1" smtClean="0"/>
              <a:t>ситуацій</a:t>
            </a:r>
            <a:r>
              <a:rPr lang="ru-RU" sz="2800" dirty="0" smtClean="0"/>
              <a:t>, і </a:t>
            </a:r>
            <a:r>
              <a:rPr lang="ru-RU" sz="2800" dirty="0" err="1" smtClean="0"/>
              <a:t>втратить</a:t>
            </a:r>
            <a:r>
              <a:rPr lang="ru-RU" sz="2800" dirty="0" smtClean="0"/>
              <a:t> те головне, </a:t>
            </a:r>
            <a:r>
              <a:rPr lang="ru-RU" sz="2800" dirty="0" err="1" smtClean="0"/>
              <a:t>що</a:t>
            </a:r>
            <a:r>
              <a:rPr lang="ru-RU" sz="2800" dirty="0" smtClean="0"/>
              <a:t> нас з нею </a:t>
            </a:r>
            <a:r>
              <a:rPr lang="ru-RU" sz="2800" dirty="0" err="1" smtClean="0"/>
              <a:t>пов’язує</a:t>
            </a:r>
            <a:r>
              <a:rPr lang="ru-RU" sz="2800" b="1" dirty="0" smtClean="0"/>
              <a:t>,— </a:t>
            </a:r>
            <a:r>
              <a:rPr lang="ru-RU" sz="2800" b="1" dirty="0" err="1" smtClean="0"/>
              <a:t>почуття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довіри</a:t>
            </a:r>
            <a:r>
              <a:rPr lang="ru-RU" sz="2800" b="1" dirty="0" smtClean="0"/>
              <a:t>.</a:t>
            </a:r>
            <a:r>
              <a:rPr lang="ru-RU" sz="2800" dirty="0" smtClean="0"/>
              <a:t> </a:t>
            </a:r>
            <a:r>
              <a:rPr lang="ru-RU" sz="2800" dirty="0" err="1" smtClean="0"/>
              <a:t>Діти</a:t>
            </a:r>
            <a:r>
              <a:rPr lang="ru-RU" sz="2800" dirty="0" smtClean="0"/>
              <a:t> </a:t>
            </a:r>
            <a:r>
              <a:rPr lang="ru-RU" sz="2800" dirty="0" err="1" smtClean="0"/>
              <a:t>допитливі</a:t>
            </a:r>
            <a:r>
              <a:rPr lang="ru-RU" sz="2800" dirty="0" smtClean="0"/>
              <a:t>, вони </a:t>
            </a:r>
            <a:r>
              <a:rPr lang="ru-RU" sz="2800" dirty="0" err="1" smtClean="0"/>
              <a:t>перевірятимуть</a:t>
            </a:r>
            <a:r>
              <a:rPr lang="ru-RU" sz="2800" dirty="0" smtClean="0"/>
              <a:t> </a:t>
            </a:r>
            <a:r>
              <a:rPr lang="ru-RU" sz="2800" dirty="0" err="1" smtClean="0"/>
              <a:t>наші</a:t>
            </a:r>
            <a:r>
              <a:rPr lang="ru-RU" sz="2800" dirty="0" smtClean="0"/>
              <a:t> слова на </a:t>
            </a:r>
            <a:r>
              <a:rPr lang="ru-RU" sz="2800" dirty="0" err="1" smtClean="0"/>
              <a:t>власному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досвіді</a:t>
            </a:r>
            <a:r>
              <a:rPr lang="ru-RU" sz="2800" dirty="0" smtClean="0"/>
              <a:t>, </a:t>
            </a:r>
            <a:r>
              <a:rPr lang="ru-RU" sz="2800" dirty="0" err="1" smtClean="0"/>
              <a:t>звіряють</a:t>
            </a:r>
            <a:r>
              <a:rPr lang="ru-RU" sz="2800" dirty="0" smtClean="0"/>
              <a:t>  </a:t>
            </a:r>
            <a:r>
              <a:rPr lang="ru-RU" sz="2800" dirty="0" err="1" smtClean="0"/>
              <a:t>наші</a:t>
            </a:r>
            <a:r>
              <a:rPr lang="ru-RU" sz="2800" dirty="0" smtClean="0"/>
              <a:t> </a:t>
            </a:r>
            <a:r>
              <a:rPr lang="ru-RU" sz="2800" dirty="0" err="1" smtClean="0"/>
              <a:t>показання</a:t>
            </a:r>
            <a:r>
              <a:rPr lang="ru-RU" sz="2800" dirty="0" smtClean="0"/>
              <a:t> з </a:t>
            </a:r>
            <a:r>
              <a:rPr lang="ru-RU" sz="2800" dirty="0" err="1" smtClean="0"/>
              <a:t>тим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говорять</a:t>
            </a:r>
            <a:r>
              <a:rPr lang="ru-RU" sz="2800" dirty="0" smtClean="0"/>
              <a:t> </a:t>
            </a:r>
            <a:r>
              <a:rPr lang="ru-RU" sz="2800" dirty="0" err="1" smtClean="0"/>
              <a:t>із</a:t>
            </a:r>
            <a:r>
              <a:rPr lang="ru-RU" sz="2800" dirty="0" smtClean="0"/>
              <a:t> </a:t>
            </a:r>
            <a:r>
              <a:rPr lang="ru-RU" sz="2800" dirty="0" err="1" smtClean="0"/>
              <a:t>цього</a:t>
            </a:r>
            <a:r>
              <a:rPr lang="ru-RU" sz="2800" dirty="0" smtClean="0"/>
              <a:t> приводу </a:t>
            </a:r>
            <a:r>
              <a:rPr lang="ru-RU" sz="2800" dirty="0" err="1" smtClean="0"/>
              <a:t>інші</a:t>
            </a:r>
            <a:r>
              <a:rPr lang="ru-RU" sz="2800" dirty="0" smtClean="0"/>
              <a:t> люди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590198"/>
            <a:ext cx="3150518" cy="20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631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33" y="692696"/>
            <a:ext cx="8213560" cy="61653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47864" y="0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Потрібно бути переможцем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952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Третє</a:t>
            </a:r>
            <a:r>
              <a:rPr lang="ru-RU" dirty="0" smtClean="0"/>
              <a:t> правило: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Потрібно</a:t>
            </a:r>
            <a:r>
              <a:rPr lang="ru-RU" dirty="0" smtClean="0"/>
              <a:t> бути </a:t>
            </a:r>
            <a:r>
              <a:rPr lang="ru-RU" dirty="0" err="1" smtClean="0"/>
              <a:t>переможцем</a:t>
            </a:r>
            <a:r>
              <a:rPr lang="ru-RU" dirty="0" smtClean="0"/>
              <a:t>»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Адже</a:t>
            </a:r>
            <a:r>
              <a:rPr lang="ru-RU" dirty="0" smtClean="0"/>
              <a:t> для </a:t>
            </a:r>
            <a:r>
              <a:rPr lang="ru-RU" dirty="0" err="1" smtClean="0"/>
              <a:t>дитини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батьки —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споконвічно</a:t>
            </a:r>
            <a:r>
              <a:rPr lang="ru-RU" dirty="0" smtClean="0"/>
              <a:t> </a:t>
            </a:r>
            <a:r>
              <a:rPr lang="ru-RU" dirty="0" err="1" smtClean="0"/>
              <a:t>найдужчі</a:t>
            </a:r>
            <a:r>
              <a:rPr lang="ru-RU" dirty="0" smtClean="0"/>
              <a:t>, </a:t>
            </a:r>
            <a:r>
              <a:rPr lang="ru-RU" dirty="0" err="1" smtClean="0"/>
              <a:t>розумні</a:t>
            </a:r>
            <a:r>
              <a:rPr lang="ru-RU" dirty="0" smtClean="0"/>
              <a:t>, </a:t>
            </a:r>
            <a:r>
              <a:rPr lang="ru-RU" dirty="0" err="1" smtClean="0"/>
              <a:t>гарні</a:t>
            </a:r>
            <a:r>
              <a:rPr lang="ru-RU" dirty="0" smtClean="0"/>
              <a:t> й </a:t>
            </a:r>
            <a:r>
              <a:rPr lang="ru-RU" dirty="0" err="1" smtClean="0"/>
              <a:t>чудові</a:t>
            </a:r>
            <a:r>
              <a:rPr lang="ru-RU" dirty="0" smtClean="0"/>
              <a:t> люди. Головне — не </a:t>
            </a:r>
            <a:r>
              <a:rPr lang="ru-RU" dirty="0" err="1" smtClean="0"/>
              <a:t>втратити</a:t>
            </a:r>
            <a:r>
              <a:rPr lang="ru-RU" dirty="0" smtClean="0"/>
              <a:t> </a:t>
            </a:r>
            <a:r>
              <a:rPr lang="ru-RU" dirty="0" err="1" smtClean="0"/>
              <a:t>своєї</a:t>
            </a:r>
            <a:r>
              <a:rPr lang="ru-RU" dirty="0" smtClean="0"/>
              <a:t> </a:t>
            </a:r>
            <a:r>
              <a:rPr lang="ru-RU" dirty="0" err="1" smtClean="0"/>
              <a:t>особистості</a:t>
            </a:r>
            <a:r>
              <a:rPr lang="ru-RU" dirty="0" smtClean="0"/>
              <a:t> з </a:t>
            </a:r>
            <a:r>
              <a:rPr lang="ru-RU" dirty="0" err="1" smtClean="0"/>
              <a:t>плином</a:t>
            </a:r>
            <a:r>
              <a:rPr lang="ru-RU" dirty="0" smtClean="0"/>
              <a:t> </a:t>
            </a:r>
            <a:r>
              <a:rPr lang="ru-RU" dirty="0" err="1" smtClean="0"/>
              <a:t>років</a:t>
            </a:r>
            <a:r>
              <a:rPr lang="ru-RU" dirty="0" smtClean="0"/>
              <a:t>: не </a:t>
            </a:r>
            <a:r>
              <a:rPr lang="ru-RU" dirty="0" err="1" smtClean="0"/>
              <a:t>пасувати</a:t>
            </a:r>
            <a:r>
              <a:rPr lang="ru-RU" dirty="0" smtClean="0"/>
              <a:t> перед </a:t>
            </a:r>
            <a:r>
              <a:rPr lang="ru-RU" dirty="0" err="1" smtClean="0"/>
              <a:t>труднощами</a:t>
            </a:r>
            <a:r>
              <a:rPr lang="ru-RU" dirty="0" smtClean="0"/>
              <a:t>, </a:t>
            </a:r>
            <a:r>
              <a:rPr lang="ru-RU" dirty="0" err="1" smtClean="0"/>
              <a:t>мати</a:t>
            </a:r>
            <a:r>
              <a:rPr lang="ru-RU" dirty="0" smtClean="0"/>
              <a:t> </a:t>
            </a:r>
            <a:r>
              <a:rPr lang="ru-RU" dirty="0" err="1" smtClean="0"/>
              <a:t>активну</a:t>
            </a:r>
            <a:r>
              <a:rPr lang="ru-RU" dirty="0" smtClean="0"/>
              <a:t> </a:t>
            </a:r>
            <a:r>
              <a:rPr lang="ru-RU" dirty="0" err="1" smtClean="0"/>
              <a:t>життєву</a:t>
            </a:r>
            <a:r>
              <a:rPr lang="ru-RU" dirty="0" smtClean="0"/>
              <a:t> </a:t>
            </a:r>
            <a:r>
              <a:rPr lang="ru-RU" dirty="0" err="1" smtClean="0"/>
              <a:t>позицію</a:t>
            </a:r>
            <a:r>
              <a:rPr lang="ru-RU" dirty="0" smtClean="0"/>
              <a:t> й </a:t>
            </a:r>
            <a:r>
              <a:rPr lang="ru-RU" dirty="0" err="1" smtClean="0"/>
              <a:t>демонструвати</a:t>
            </a:r>
            <a:r>
              <a:rPr lang="ru-RU" dirty="0" smtClean="0"/>
              <a:t> </a:t>
            </a:r>
            <a:r>
              <a:rPr lang="ru-RU" dirty="0" err="1" smtClean="0"/>
              <a:t>позитивний</a:t>
            </a:r>
            <a:r>
              <a:rPr lang="ru-RU" dirty="0" smtClean="0"/>
              <a:t> </a:t>
            </a:r>
            <a:r>
              <a:rPr lang="ru-RU" dirty="0" err="1" smtClean="0"/>
              <a:t>настрій</a:t>
            </a:r>
            <a:r>
              <a:rPr lang="ru-RU" dirty="0" smtClean="0"/>
              <a:t>, </a:t>
            </a:r>
            <a:r>
              <a:rPr lang="ru-RU" dirty="0" err="1" smtClean="0"/>
              <a:t>дивлячись</a:t>
            </a:r>
            <a:r>
              <a:rPr lang="ru-RU" dirty="0" smtClean="0"/>
              <a:t> у </a:t>
            </a:r>
            <a:r>
              <a:rPr lang="ru-RU" dirty="0" err="1" smtClean="0"/>
              <a:t>майбутнє</a:t>
            </a:r>
            <a:r>
              <a:rPr lang="ru-RU" dirty="0" smtClean="0"/>
              <a:t>. У </a:t>
            </a:r>
            <a:r>
              <a:rPr lang="ru-RU" dirty="0" err="1" smtClean="0"/>
              <a:t>цілому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</a:t>
            </a:r>
            <a:r>
              <a:rPr lang="ru-RU" dirty="0" err="1" smtClean="0"/>
              <a:t>цілком</a:t>
            </a:r>
            <a:r>
              <a:rPr lang="ru-RU" dirty="0" smtClean="0"/>
              <a:t> </a:t>
            </a:r>
            <a:r>
              <a:rPr lang="ru-RU" dirty="0" err="1" smtClean="0"/>
              <a:t>достатньо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9232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332657"/>
            <a:ext cx="83529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/>
              <a:t>Наприклад</a:t>
            </a:r>
            <a:r>
              <a:rPr lang="ru-RU" sz="3200" dirty="0" smtClean="0"/>
              <a:t>, </a:t>
            </a:r>
            <a:r>
              <a:rPr lang="ru-RU" sz="3200" dirty="0" err="1" smtClean="0"/>
              <a:t>сімейна</a:t>
            </a:r>
            <a:r>
              <a:rPr lang="ru-RU" sz="3200" dirty="0" smtClean="0"/>
              <a:t> сварка. У </a:t>
            </a:r>
            <a:r>
              <a:rPr lang="ru-RU" sz="3200" dirty="0" err="1" smtClean="0"/>
              <a:t>сімейній</a:t>
            </a:r>
            <a:r>
              <a:rPr lang="ru-RU" sz="3200" dirty="0" smtClean="0"/>
              <a:t> </a:t>
            </a:r>
            <a:r>
              <a:rPr lang="ru-RU" sz="3200" dirty="0" err="1" smtClean="0"/>
              <a:t>сварці</a:t>
            </a:r>
            <a:r>
              <a:rPr lang="ru-RU" sz="3200" dirty="0" smtClean="0"/>
              <a:t> </a:t>
            </a:r>
            <a:r>
              <a:rPr lang="ru-RU" sz="3200" dirty="0" err="1" smtClean="0"/>
              <a:t>обов’язково</a:t>
            </a:r>
            <a:r>
              <a:rPr lang="ru-RU" sz="3200" dirty="0" smtClean="0"/>
              <a:t> </a:t>
            </a:r>
            <a:r>
              <a:rPr lang="ru-RU" sz="3200" dirty="0" err="1" smtClean="0"/>
              <a:t>хтось</a:t>
            </a:r>
            <a:r>
              <a:rPr lang="ru-RU" sz="3200" dirty="0" smtClean="0"/>
              <a:t> </a:t>
            </a:r>
            <a:r>
              <a:rPr lang="ru-RU" sz="3200" dirty="0" err="1" smtClean="0"/>
              <a:t>програє</a:t>
            </a:r>
            <a:r>
              <a:rPr lang="ru-RU" sz="3200" dirty="0" smtClean="0"/>
              <a:t>. </a:t>
            </a:r>
            <a:r>
              <a:rPr lang="ru-RU" sz="3200" dirty="0" err="1" smtClean="0"/>
              <a:t>Принаймні</a:t>
            </a:r>
            <a:r>
              <a:rPr lang="ru-RU" sz="3200" dirty="0" smtClean="0"/>
              <a:t>, </a:t>
            </a:r>
            <a:r>
              <a:rPr lang="ru-RU" sz="3200" dirty="0" err="1" smtClean="0"/>
              <a:t>зовні</a:t>
            </a:r>
            <a:r>
              <a:rPr lang="ru-RU" sz="3200" dirty="0" smtClean="0"/>
              <a:t> буде видно, </a:t>
            </a:r>
            <a:r>
              <a:rPr lang="ru-RU" sz="3200" dirty="0" err="1" smtClean="0"/>
              <a:t>що</a:t>
            </a:r>
            <a:r>
              <a:rPr lang="ru-RU" sz="3200" dirty="0" smtClean="0"/>
              <a:t> </a:t>
            </a:r>
            <a:r>
              <a:rPr lang="ru-RU" sz="3200" dirty="0" err="1" smtClean="0"/>
              <a:t>хтось</a:t>
            </a:r>
            <a:r>
              <a:rPr lang="ru-RU" sz="3200" dirty="0" smtClean="0"/>
              <a:t> </a:t>
            </a:r>
            <a:r>
              <a:rPr lang="ru-RU" sz="3200" dirty="0" err="1" smtClean="0"/>
              <a:t>програв</a:t>
            </a:r>
            <a:r>
              <a:rPr lang="ru-RU" sz="3200" dirty="0" smtClean="0"/>
              <a:t>, </a:t>
            </a:r>
            <a:r>
              <a:rPr lang="ru-RU" sz="3200" dirty="0" err="1" smtClean="0"/>
              <a:t>хтось</a:t>
            </a:r>
            <a:r>
              <a:rPr lang="ru-RU" sz="3200" dirty="0" smtClean="0"/>
              <a:t> </a:t>
            </a:r>
            <a:r>
              <a:rPr lang="ru-RU" sz="3200" dirty="0" err="1" smtClean="0"/>
              <a:t>виграв</a:t>
            </a:r>
            <a:r>
              <a:rPr lang="ru-RU" sz="3200" dirty="0" smtClean="0"/>
              <a:t>. Але </a:t>
            </a:r>
            <a:r>
              <a:rPr lang="ru-RU" sz="3200" dirty="0" err="1" smtClean="0"/>
              <a:t>це</a:t>
            </a:r>
            <a:r>
              <a:rPr lang="ru-RU" sz="3200" dirty="0" smtClean="0"/>
              <a:t> </a:t>
            </a:r>
            <a:r>
              <a:rPr lang="ru-RU" sz="3200" dirty="0" err="1" smtClean="0"/>
              <a:t>ще</a:t>
            </a:r>
            <a:r>
              <a:rPr lang="ru-RU" sz="3200" dirty="0" smtClean="0"/>
              <a:t> далеко не все. До </a:t>
            </a:r>
            <a:r>
              <a:rPr lang="ru-RU" sz="3200" dirty="0" err="1" smtClean="0"/>
              <a:t>цього</a:t>
            </a:r>
            <a:r>
              <a:rPr lang="ru-RU" sz="3200" dirty="0" smtClean="0"/>
              <a:t> </a:t>
            </a:r>
            <a:r>
              <a:rPr lang="ru-RU" sz="3200" dirty="0" err="1" smtClean="0"/>
              <a:t>ще</a:t>
            </a:r>
            <a:r>
              <a:rPr lang="ru-RU" sz="3200" dirty="0" smtClean="0"/>
              <a:t> </a:t>
            </a:r>
            <a:r>
              <a:rPr lang="ru-RU" sz="3200" dirty="0" err="1" smtClean="0"/>
              <a:t>варто</a:t>
            </a:r>
            <a:r>
              <a:rPr lang="ru-RU" sz="3200" dirty="0" smtClean="0"/>
              <a:t> </a:t>
            </a:r>
            <a:r>
              <a:rPr lang="ru-RU" sz="3200" dirty="0" err="1" smtClean="0"/>
              <a:t>додати</a:t>
            </a:r>
            <a:r>
              <a:rPr lang="ru-RU" sz="3200" dirty="0" smtClean="0"/>
              <a:t>, </a:t>
            </a:r>
            <a:r>
              <a:rPr lang="ru-RU" sz="3200" dirty="0" err="1" smtClean="0"/>
              <a:t>що</a:t>
            </a:r>
            <a:r>
              <a:rPr lang="ru-RU" sz="3200" dirty="0" smtClean="0"/>
              <a:t> той, </a:t>
            </a:r>
            <a:r>
              <a:rPr lang="ru-RU" sz="3200" dirty="0" err="1" smtClean="0"/>
              <a:t>хто</a:t>
            </a:r>
            <a:r>
              <a:rPr lang="ru-RU" sz="3200" dirty="0" smtClean="0"/>
              <a:t> «</a:t>
            </a:r>
            <a:r>
              <a:rPr lang="ru-RU" sz="3200" dirty="0" err="1" smtClean="0"/>
              <a:t>виграв</a:t>
            </a:r>
            <a:r>
              <a:rPr lang="ru-RU" sz="3200" dirty="0" smtClean="0"/>
              <a:t>» у </a:t>
            </a:r>
            <a:r>
              <a:rPr lang="ru-RU" sz="3200" dirty="0" err="1" smtClean="0"/>
              <a:t>такій</a:t>
            </a:r>
            <a:r>
              <a:rPr lang="ru-RU" sz="3200" dirty="0" smtClean="0"/>
              <a:t> </a:t>
            </a:r>
            <a:r>
              <a:rPr lang="ru-RU" sz="3200" dirty="0" err="1" smtClean="0"/>
              <a:t>ситуації</a:t>
            </a:r>
            <a:r>
              <a:rPr lang="ru-RU" sz="3200" dirty="0" smtClean="0"/>
              <a:t>, </a:t>
            </a:r>
            <a:r>
              <a:rPr lang="ru-RU" sz="3200" dirty="0" err="1" smtClean="0"/>
              <a:t>виграв</a:t>
            </a:r>
            <a:r>
              <a:rPr lang="ru-RU" sz="3200" dirty="0" smtClean="0"/>
              <a:t> у того, кого </a:t>
            </a:r>
            <a:r>
              <a:rPr lang="ru-RU" sz="3200" dirty="0" err="1" smtClean="0"/>
              <a:t>дитина</a:t>
            </a:r>
            <a:r>
              <a:rPr lang="ru-RU" sz="3200" dirty="0" smtClean="0"/>
              <a:t> </a:t>
            </a:r>
            <a:r>
              <a:rPr lang="ru-RU" sz="3200" dirty="0" err="1" smtClean="0"/>
              <a:t>теж</a:t>
            </a:r>
            <a:r>
              <a:rPr lang="ru-RU" sz="3200" dirty="0" smtClean="0"/>
              <a:t> любить. А тому фанат буде, </a:t>
            </a:r>
            <a:r>
              <a:rPr lang="ru-RU" sz="3200" dirty="0" err="1" smtClean="0"/>
              <a:t>м’яко</a:t>
            </a:r>
            <a:r>
              <a:rPr lang="ru-RU" sz="3200" dirty="0" smtClean="0"/>
              <a:t> </a:t>
            </a:r>
            <a:r>
              <a:rPr lang="ru-RU" sz="3200" dirty="0" err="1" smtClean="0"/>
              <a:t>кажучи</a:t>
            </a:r>
            <a:r>
              <a:rPr lang="ru-RU" sz="3200" dirty="0" smtClean="0"/>
              <a:t>, </a:t>
            </a:r>
            <a:r>
              <a:rPr lang="ru-RU" sz="3200" dirty="0" err="1" smtClean="0"/>
              <a:t>засмучений</a:t>
            </a:r>
            <a:r>
              <a:rPr lang="ru-RU" sz="3200" dirty="0" smtClean="0"/>
              <a:t>, а той, </a:t>
            </a:r>
            <a:r>
              <a:rPr lang="ru-RU" sz="3200" dirty="0" err="1" smtClean="0"/>
              <a:t>хто</a:t>
            </a:r>
            <a:r>
              <a:rPr lang="ru-RU" sz="3200" dirty="0" smtClean="0"/>
              <a:t> </a:t>
            </a:r>
            <a:r>
              <a:rPr lang="ru-RU" sz="3200" dirty="0" err="1" smtClean="0"/>
              <a:t>виграв</a:t>
            </a:r>
            <a:r>
              <a:rPr lang="ru-RU" sz="3200" dirty="0" smtClean="0"/>
              <a:t>, при </a:t>
            </a:r>
            <a:r>
              <a:rPr lang="ru-RU" sz="3200" dirty="0" err="1" smtClean="0"/>
              <a:t>цьому</a:t>
            </a:r>
            <a:r>
              <a:rPr lang="ru-RU" sz="3200" dirty="0" smtClean="0"/>
              <a:t> автоматично </a:t>
            </a:r>
            <a:r>
              <a:rPr lang="ru-RU" sz="3200" dirty="0" err="1" smtClean="0"/>
              <a:t>також</a:t>
            </a:r>
            <a:r>
              <a:rPr lang="ru-RU" sz="3200" dirty="0" smtClean="0"/>
              <a:t> </a:t>
            </a:r>
            <a:r>
              <a:rPr lang="ru-RU" sz="3200" dirty="0" err="1" smtClean="0"/>
              <a:t>програє</a:t>
            </a:r>
            <a:r>
              <a:rPr lang="ru-RU" sz="3200" b="1" dirty="0" smtClean="0">
                <a:solidFill>
                  <a:srgbClr val="FF0000"/>
                </a:solidFill>
              </a:rPr>
              <a:t>. І </a:t>
            </a:r>
            <a:r>
              <a:rPr lang="ru-RU" sz="3200" b="1" dirty="0" err="1" smtClean="0">
                <a:solidFill>
                  <a:srgbClr val="FF0000"/>
                </a:solidFill>
              </a:rPr>
              <a:t>ще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одне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важливе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зауваження</a:t>
            </a:r>
            <a:r>
              <a:rPr lang="ru-RU" sz="3200" b="1" dirty="0" smtClean="0">
                <a:solidFill>
                  <a:srgbClr val="FF0000"/>
                </a:solidFill>
              </a:rPr>
              <a:t>: </a:t>
            </a:r>
            <a:r>
              <a:rPr lang="ru-RU" sz="3200" b="1" dirty="0" err="1" smtClean="0">
                <a:solidFill>
                  <a:srgbClr val="FF0000"/>
                </a:solidFill>
              </a:rPr>
              <a:t>дитині</a:t>
            </a:r>
            <a:r>
              <a:rPr lang="ru-RU" sz="3200" b="1" dirty="0" smtClean="0">
                <a:solidFill>
                  <a:srgbClr val="FF0000"/>
                </a:solidFill>
              </a:rPr>
              <a:t> треба </a:t>
            </a:r>
            <a:r>
              <a:rPr lang="ru-RU" sz="3200" b="1" dirty="0" err="1" smtClean="0">
                <a:solidFill>
                  <a:srgbClr val="FF0000"/>
                </a:solidFill>
              </a:rPr>
              <a:t>бачити</a:t>
            </a:r>
            <a:r>
              <a:rPr lang="ru-RU" sz="3200" b="1" dirty="0" smtClean="0">
                <a:solidFill>
                  <a:srgbClr val="FF0000"/>
                </a:solidFill>
              </a:rPr>
              <a:t>, як батьки </a:t>
            </a:r>
            <a:r>
              <a:rPr lang="ru-RU" sz="3200" b="1" dirty="0" err="1" smtClean="0">
                <a:solidFill>
                  <a:srgbClr val="FF0000"/>
                </a:solidFill>
              </a:rPr>
              <a:t>оцінюють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одне</a:t>
            </a:r>
            <a:r>
              <a:rPr lang="ru-RU" sz="3200" b="1" dirty="0" smtClean="0">
                <a:solidFill>
                  <a:srgbClr val="FF0000"/>
                </a:solidFill>
              </a:rPr>
              <a:t> одного.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524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І як же часто наша </a:t>
            </a:r>
            <a:r>
              <a:rPr lang="ru-RU" sz="2800" dirty="0" err="1" smtClean="0">
                <a:solidFill>
                  <a:srgbClr val="FF0000"/>
                </a:solidFill>
              </a:rPr>
              <a:t>дитина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чує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зворотне</a:t>
            </a:r>
            <a:r>
              <a:rPr lang="ru-RU" sz="2800" dirty="0" smtClean="0">
                <a:solidFill>
                  <a:srgbClr val="FF0000"/>
                </a:solidFill>
              </a:rPr>
              <a:t>: «Наша мама </a:t>
            </a:r>
            <a:r>
              <a:rPr lang="ru-RU" sz="2800" dirty="0" err="1" smtClean="0">
                <a:solidFill>
                  <a:srgbClr val="FF0000"/>
                </a:solidFill>
              </a:rPr>
              <a:t>найкраща</a:t>
            </a:r>
            <a:r>
              <a:rPr lang="ru-RU" sz="2800" dirty="0" smtClean="0">
                <a:solidFill>
                  <a:srgbClr val="FF0000"/>
                </a:solidFill>
              </a:rPr>
              <a:t> у </a:t>
            </a:r>
            <a:r>
              <a:rPr lang="ru-RU" sz="2800" dirty="0" err="1" smtClean="0">
                <a:solidFill>
                  <a:srgbClr val="FF0000"/>
                </a:solidFill>
              </a:rPr>
              <a:t>світі</a:t>
            </a:r>
            <a:r>
              <a:rPr lang="ru-RU" sz="2800" dirty="0" smtClean="0">
                <a:solidFill>
                  <a:srgbClr val="FF0000"/>
                </a:solidFill>
              </a:rPr>
              <a:t>! Як вона </a:t>
            </a:r>
            <a:r>
              <a:rPr lang="ru-RU" sz="2800" dirty="0" err="1" smtClean="0">
                <a:solidFill>
                  <a:srgbClr val="FF0000"/>
                </a:solidFill>
              </a:rPr>
              <a:t>чудово</a:t>
            </a:r>
            <a:r>
              <a:rPr lang="ru-RU" sz="2800" dirty="0" smtClean="0">
                <a:solidFill>
                  <a:srgbClr val="FF0000"/>
                </a:solidFill>
              </a:rPr>
              <a:t> все </a:t>
            </a:r>
            <a:r>
              <a:rPr lang="ru-RU" sz="2800" dirty="0" err="1" smtClean="0">
                <a:solidFill>
                  <a:srgbClr val="FF0000"/>
                </a:solidFill>
              </a:rPr>
              <a:t>зробила</a:t>
            </a:r>
            <a:r>
              <a:rPr lang="ru-RU" sz="2800" dirty="0" smtClean="0">
                <a:solidFill>
                  <a:srgbClr val="FF0000"/>
                </a:solidFill>
              </a:rPr>
              <a:t>!» і так </a:t>
            </a:r>
            <a:r>
              <a:rPr lang="ru-RU" sz="2800" dirty="0" err="1" smtClean="0">
                <a:solidFill>
                  <a:srgbClr val="FF0000"/>
                </a:solidFill>
              </a:rPr>
              <a:t>далі</a:t>
            </a:r>
            <a:r>
              <a:rPr lang="ru-RU" sz="2800" dirty="0" smtClean="0">
                <a:solidFill>
                  <a:srgbClr val="FF0000"/>
                </a:solidFill>
              </a:rPr>
              <a:t> в </a:t>
            </a:r>
            <a:r>
              <a:rPr lang="ru-RU" sz="2800" dirty="0" err="1" smtClean="0">
                <a:solidFill>
                  <a:srgbClr val="FF0000"/>
                </a:solidFill>
              </a:rPr>
              <a:t>тім</a:t>
            </a:r>
            <a:r>
              <a:rPr lang="ru-RU" sz="2800" dirty="0" smtClean="0">
                <a:solidFill>
                  <a:srgbClr val="FF0000"/>
                </a:solidFill>
              </a:rPr>
              <a:t> же </a:t>
            </a:r>
            <a:r>
              <a:rPr lang="ru-RU" sz="2800" dirty="0" err="1" smtClean="0">
                <a:solidFill>
                  <a:srgbClr val="FF0000"/>
                </a:solidFill>
              </a:rPr>
              <a:t>дусі</a:t>
            </a:r>
            <a:r>
              <a:rPr lang="ru-RU" sz="2800" dirty="0" smtClean="0">
                <a:solidFill>
                  <a:srgbClr val="FF0000"/>
                </a:solidFill>
              </a:rPr>
              <a:t>? Або: «</a:t>
            </a:r>
            <a:r>
              <a:rPr lang="ru-RU" sz="2800" dirty="0" err="1" smtClean="0">
                <a:solidFill>
                  <a:srgbClr val="FF0000"/>
                </a:solidFill>
              </a:rPr>
              <a:t>Тато</a:t>
            </a:r>
            <a:r>
              <a:rPr lang="ru-RU" sz="2800" dirty="0" smtClean="0">
                <a:solidFill>
                  <a:srgbClr val="FF0000"/>
                </a:solidFill>
              </a:rPr>
              <a:t> в нас — </a:t>
            </a:r>
            <a:r>
              <a:rPr lang="ru-RU" sz="2800" dirty="0" err="1" smtClean="0">
                <a:solidFill>
                  <a:srgbClr val="FF0000"/>
                </a:solidFill>
              </a:rPr>
              <a:t>надія</a:t>
            </a:r>
            <a:r>
              <a:rPr lang="ru-RU" sz="2800" dirty="0" smtClean="0">
                <a:solidFill>
                  <a:srgbClr val="FF0000"/>
                </a:solidFill>
              </a:rPr>
              <a:t>, </a:t>
            </a:r>
            <a:r>
              <a:rPr lang="ru-RU" sz="2800" dirty="0" err="1" smtClean="0">
                <a:solidFill>
                  <a:srgbClr val="FF0000"/>
                </a:solidFill>
              </a:rPr>
              <a:t>захист</a:t>
            </a:r>
            <a:r>
              <a:rPr lang="ru-RU" sz="2800" dirty="0" smtClean="0">
                <a:solidFill>
                  <a:srgbClr val="FF0000"/>
                </a:solidFill>
              </a:rPr>
              <a:t> і опора! Таких тат на </a:t>
            </a:r>
            <a:r>
              <a:rPr lang="ru-RU" sz="2800" dirty="0" err="1" smtClean="0">
                <a:solidFill>
                  <a:srgbClr val="FF0000"/>
                </a:solidFill>
              </a:rPr>
              <a:t>світі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більше</a:t>
            </a:r>
            <a:r>
              <a:rPr lang="ru-RU" sz="2800" dirty="0" smtClean="0">
                <a:solidFill>
                  <a:srgbClr val="FF0000"/>
                </a:solidFill>
              </a:rPr>
              <a:t> не </a:t>
            </a:r>
            <a:r>
              <a:rPr lang="ru-RU" sz="2800" dirty="0" err="1" smtClean="0">
                <a:solidFill>
                  <a:srgbClr val="FF0000"/>
                </a:solidFill>
              </a:rPr>
              <a:t>буває</a:t>
            </a:r>
            <a:r>
              <a:rPr lang="ru-RU" sz="2800" dirty="0" smtClean="0">
                <a:solidFill>
                  <a:srgbClr val="FF0000"/>
                </a:solidFill>
              </a:rPr>
              <a:t>!»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564903"/>
            <a:ext cx="5868144" cy="391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9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24744"/>
            <a:ext cx="8928992" cy="55636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63888" y="260648"/>
            <a:ext cx="53285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Познайте </a:t>
            </a:r>
            <a:r>
              <a:rPr lang="uk-UA" sz="2800" dirty="0" err="1" smtClean="0"/>
              <a:t>искусство</a:t>
            </a:r>
            <a:r>
              <a:rPr lang="uk-UA" sz="2800" dirty="0" smtClean="0"/>
              <a:t> </a:t>
            </a:r>
            <a:r>
              <a:rPr lang="uk-UA" sz="2800" dirty="0" err="1" smtClean="0"/>
              <a:t>любви</a:t>
            </a:r>
            <a:r>
              <a:rPr lang="uk-UA" sz="2800" dirty="0" smtClean="0"/>
              <a:t> и </a:t>
            </a:r>
            <a:r>
              <a:rPr lang="uk-UA" sz="2800" dirty="0" err="1" smtClean="0"/>
              <a:t>гармонии</a:t>
            </a:r>
            <a:r>
              <a:rPr lang="uk-UA" sz="2800" dirty="0" smtClean="0"/>
              <a:t> в себе и в </a:t>
            </a:r>
            <a:r>
              <a:rPr lang="uk-UA" sz="2800" dirty="0" err="1" smtClean="0"/>
              <a:t>окружающем</a:t>
            </a:r>
            <a:r>
              <a:rPr lang="uk-UA" sz="2800" dirty="0" smtClean="0"/>
              <a:t> </a:t>
            </a:r>
            <a:r>
              <a:rPr lang="uk-UA" sz="2800" dirty="0" err="1" smtClean="0"/>
              <a:t>мире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22898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08038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654</Words>
  <Application>Microsoft Office PowerPoint</Application>
  <PresentationFormat>Экран (4:3)</PresentationFormat>
  <Paragraphs>22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ЯК СТАТИ АВТОРИТЕТОМ ДЛЯ СВОЄЇ ДИТИНИ?</vt:lpstr>
      <vt:lpstr>Альберт Бандура 1963 рік</vt:lpstr>
      <vt:lpstr>Презентация PowerPoint</vt:lpstr>
      <vt:lpstr>Презентация PowerPoint</vt:lpstr>
      <vt:lpstr>Перше правило: </vt:lpstr>
      <vt:lpstr>З дитиною необхідно бути чесним</vt:lpstr>
      <vt:lpstr>Друге правило: </vt:lpstr>
      <vt:lpstr>Презентация PowerPoint</vt:lpstr>
      <vt:lpstr>Презентация PowerPoint</vt:lpstr>
      <vt:lpstr>Третє правило: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 СТАТИ АВТОРИТЕТОМ ДЛЯ СВОЄЇ ДИТИНИ?</dc:title>
  <dc:creator>User</dc:creator>
  <cp:lastModifiedBy>User</cp:lastModifiedBy>
  <cp:revision>4</cp:revision>
  <dcterms:created xsi:type="dcterms:W3CDTF">2015-12-09T20:06:05Z</dcterms:created>
  <dcterms:modified xsi:type="dcterms:W3CDTF">2015-12-09T20:47:31Z</dcterms:modified>
</cp:coreProperties>
</file>